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5"/>
  </p:notesMasterIdLst>
  <p:sldIdLst>
    <p:sldId id="260" r:id="rId2"/>
    <p:sldId id="282" r:id="rId3"/>
    <p:sldId id="304" r:id="rId4"/>
    <p:sldId id="277" r:id="rId5"/>
    <p:sldId id="316" r:id="rId6"/>
    <p:sldId id="315" r:id="rId7"/>
    <p:sldId id="305" r:id="rId8"/>
    <p:sldId id="311" r:id="rId9"/>
    <p:sldId id="303" r:id="rId10"/>
    <p:sldId id="308" r:id="rId11"/>
    <p:sldId id="270" r:id="rId12"/>
    <p:sldId id="306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11/18/21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2.png"/><Relationship Id="rId21" Type="http://schemas.openxmlformats.org/officeDocument/2006/relationships/image" Target="../media/image27.png"/><Relationship Id="rId7" Type="http://schemas.openxmlformats.org/officeDocument/2006/relationships/image" Target="../media/image6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Hotel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– Ex. Big 4 &amp;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 under WAIŪ Umbrella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that has been consistently growing &amp; creating pristine opportunities for restaurants &amp; its ever-growing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466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Transaction Process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33848-C5C9-804E-B684-72FE643DF027}"/>
              </a:ext>
            </a:extLst>
          </p:cNvPr>
          <p:cNvSpPr txBox="1"/>
          <p:nvPr/>
        </p:nvSpPr>
        <p:spPr>
          <a:xfrm>
            <a:off x="5542155" y="1097176"/>
            <a:ext cx="63253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1. Customer walks into a restaurant &amp; applies for the wallet credit through Clique App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2. Clique receives customer application &amp; send it to the lender for underwriting &amp; respond with approval or rejection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3. Customer app wallet is credited with approved funds &amp; signs NACH mandate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4. Customer utilises the wallet credit at the restaurant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5000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5. Lender pays the merchant (less the operational charges) based on merchant's billing cycle e.g., 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4000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6. Lender pay the commission to Clique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800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based on payment reconciliation, on agreed frequency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7. Customer pays lender later based on agreed T&amp;C,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including interests, delay charges etc. 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8. Once paid, even if partially, lender updates Clique to reset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customer’s wallet for calculated funds for further utilisation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9. Lender keeps the balance i.e.,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200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for their services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EEEB19-E4AE-1445-86B1-08D3A29A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7" y="1009322"/>
            <a:ext cx="4421774" cy="55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3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55836</TotalTime>
  <Words>1554</Words>
  <Application>Microsoft Macintosh PowerPoint</Application>
  <PresentationFormat>Widescreen</PresentationFormat>
  <Paragraphs>270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211</cp:revision>
  <cp:lastPrinted>2021-11-11T17:48:08Z</cp:lastPrinted>
  <dcterms:created xsi:type="dcterms:W3CDTF">2020-06-12T02:29:26Z</dcterms:created>
  <dcterms:modified xsi:type="dcterms:W3CDTF">2021-11-18T04:17:10Z</dcterms:modified>
</cp:coreProperties>
</file>